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0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20E6B1F3-6BF4-0B23-4BE9-30C4AE97566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731" b="6731"/>
          <a:stretch/>
        </p:blipFill>
        <p:spPr>
          <a:xfrm>
            <a:off x="772459" y="1504537"/>
            <a:ext cx="1668464" cy="1668464"/>
          </a:xfrm>
        </p:spPr>
      </p:pic>
      <p:pic>
        <p:nvPicPr>
          <p:cNvPr id="35" name="Picture Placeholder 34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8635A3DC-9EE7-848B-10F9-E65A7F49305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8941" b="18941"/>
          <a:stretch>
            <a:fillRect/>
          </a:stretch>
        </p:blipFill>
        <p:spPr/>
      </p:pic>
      <p:pic>
        <p:nvPicPr>
          <p:cNvPr id="37" name="Picture Placeholder 36" descr="A person standing at a podium&#10;&#10;AI-generated content may be incorrect.">
            <a:extLst>
              <a:ext uri="{FF2B5EF4-FFF2-40B4-BE49-F238E27FC236}">
                <a16:creationId xmlns:a16="http://schemas.microsoft.com/office/drawing/2014/main" id="{7520E763-121B-426F-74F4-7AD2EBCB270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5379" r="5379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Country HR manager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8" y="2026160"/>
            <a:ext cx="2790201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3 years, 5 Months and 3 days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408188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Promoasidor Nigeria Limited, Servipower Nigeria Limited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Passion for Growth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Mum, Husband and 3 Kids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1" y="2125354"/>
            <a:ext cx="3953549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Spending Time with Family and personal Meditation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Fried rice and Turkey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Alabaster Box by Cece winners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16619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Ulari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Agundu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‘what name you prefer to be called’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Ulari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srgbClr val="FFFFFF"/>
              </a:solidFill>
              <a:latin typeface="Century Gothic" panose="020F03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srgbClr val="FFFFFF"/>
              </a:solidFill>
              <a:latin typeface="Century Gothic" panose="020F03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06767" y="4972251"/>
            <a:ext cx="1889217" cy="815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I love spending time with Family, and I enjoy shopping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10184</TotalTime>
  <Words>145</Words>
  <Application>Microsoft Office PowerPoint</Application>
  <PresentationFormat>Widescreen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78</cp:revision>
  <dcterms:created xsi:type="dcterms:W3CDTF">2022-11-27T12:58:00Z</dcterms:created>
  <dcterms:modified xsi:type="dcterms:W3CDTF">2025-07-07T07:18:59Z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